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13.png" ContentType="image/png"/>
  <Override PartName="/ppt/media/image50.png" ContentType="image/png"/>
  <Override PartName="/ppt/media/image40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51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5155920" cy="5141520"/>
          </a:xfrm>
          <a:prstGeom prst="rtTriangle">
            <a:avLst/>
          </a:prstGeom>
          <a:blipFill rotWithShape="0">
            <a:blip r:embed="rId2"/>
            <a:stretch>
              <a:fillRect l="-31677" t="-300718" r="486906" b="81457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rot="10800000">
            <a:off x="6978960" y="0"/>
            <a:ext cx="2165040" cy="2010600"/>
          </a:xfrm>
          <a:prstGeom prst="rtTriangle">
            <a:avLst/>
          </a:prstGeom>
          <a:blipFill rotWithShape="0">
            <a:blip r:embed="rId3"/>
            <a:stretch>
              <a:fillRect l="823921" t="-681990" r="464107" b="59160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 rot="16200000">
            <a:off x="5760" y="-360"/>
            <a:ext cx="2289240" cy="229788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 flipH="1">
            <a:off x="650520" y="576720"/>
            <a:ext cx="2297880" cy="228924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</a:t>
            </a:r>
            <a:r>
              <a:rPr b="0" lang="pt-BR" sz="4400" spc="-1" strike="noStrike">
                <a:latin typeface="Arial"/>
              </a:rPr>
              <a:t>ue </a:t>
            </a:r>
            <a:r>
              <a:rPr b="0" lang="pt-BR" sz="4400" spc="-1" strike="noStrike">
                <a:latin typeface="Arial"/>
              </a:rPr>
              <a:t>para </a:t>
            </a:r>
            <a:r>
              <a:rPr b="0" lang="pt-BR" sz="4400" spc="-1" strike="noStrike">
                <a:latin typeface="Arial"/>
              </a:rPr>
              <a:t>edita</a:t>
            </a:r>
            <a:r>
              <a:rPr b="0" lang="pt-BR" sz="4400" spc="-1" strike="noStrike">
                <a:latin typeface="Arial"/>
              </a:rPr>
              <a:t>r o </a:t>
            </a:r>
            <a:r>
              <a:rPr b="0" lang="pt-BR" sz="4400" spc="-1" strike="noStrike">
                <a:latin typeface="Arial"/>
              </a:rPr>
              <a:t>form</a:t>
            </a:r>
            <a:r>
              <a:rPr b="0" lang="pt-BR" sz="4400" spc="-1" strike="noStrike">
                <a:latin typeface="Arial"/>
              </a:rPr>
              <a:t>ato </a:t>
            </a:r>
            <a:r>
              <a:rPr b="0" lang="pt-BR" sz="4400" spc="-1" strike="noStrike">
                <a:latin typeface="Arial"/>
              </a:rPr>
              <a:t>do </a:t>
            </a:r>
            <a:r>
              <a:rPr b="0" lang="pt-BR" sz="4400" spc="-1" strike="noStrike">
                <a:latin typeface="Arial"/>
              </a:rPr>
              <a:t>texto </a:t>
            </a:r>
            <a:r>
              <a:rPr b="0" lang="pt-BR" sz="4400" spc="-1" strike="noStrike">
                <a:latin typeface="Arial"/>
              </a:rPr>
              <a:t>do </a:t>
            </a:r>
            <a:r>
              <a:rPr b="0" lang="pt-BR" sz="4400" spc="-1" strike="noStrike">
                <a:latin typeface="Arial"/>
              </a:rPr>
              <a:t>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"/>
          <p:cNvGrpSpPr/>
          <p:nvPr/>
        </p:nvGrpSpPr>
        <p:grpSpPr>
          <a:xfrm>
            <a:off x="4406760" y="-1800"/>
            <a:ext cx="4735440" cy="5144760"/>
            <a:chOff x="4406760" y="-1800"/>
            <a:chExt cx="4735440" cy="5144760"/>
          </a:xfrm>
        </p:grpSpPr>
        <p:sp>
          <p:nvSpPr>
            <p:cNvPr id="43" name="CustomShape 2"/>
            <p:cNvSpPr/>
            <p:nvPr/>
          </p:nvSpPr>
          <p:spPr>
            <a:xfrm rot="5400000">
              <a:off x="4408200" y="-1800"/>
              <a:ext cx="4731840" cy="473544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3"/>
            <p:cNvSpPr/>
            <p:nvPr/>
          </p:nvSpPr>
          <p:spPr>
            <a:xfrm rot="5400000">
              <a:off x="4843080" y="3600"/>
              <a:ext cx="4295880" cy="428472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"/>
            <p:cNvSpPr/>
            <p:nvPr/>
          </p:nvSpPr>
          <p:spPr>
            <a:xfrm rot="16200000">
              <a:off x="5618520" y="123840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5"/>
            <p:cNvSpPr/>
            <p:nvPr/>
          </p:nvSpPr>
          <p:spPr>
            <a:xfrm flipH="1">
              <a:off x="5847840" y="144396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6"/>
            <p:cNvSpPr/>
            <p:nvPr/>
          </p:nvSpPr>
          <p:spPr>
            <a:xfrm rot="16200000">
              <a:off x="5987160" y="247140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7"/>
            <p:cNvSpPr/>
            <p:nvPr/>
          </p:nvSpPr>
          <p:spPr>
            <a:xfrm flipH="1">
              <a:off x="6220080" y="267696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8"/>
            <p:cNvSpPr/>
            <p:nvPr/>
          </p:nvSpPr>
          <p:spPr>
            <a:xfrm rot="16200000">
              <a:off x="6675480" y="186408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9"/>
            <p:cNvSpPr/>
            <p:nvPr/>
          </p:nvSpPr>
          <p:spPr>
            <a:xfrm flipH="1">
              <a:off x="6905880" y="206964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10"/>
            <p:cNvSpPr/>
            <p:nvPr/>
          </p:nvSpPr>
          <p:spPr>
            <a:xfrm rot="16200000">
              <a:off x="6861240" y="247968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11"/>
            <p:cNvSpPr/>
            <p:nvPr/>
          </p:nvSpPr>
          <p:spPr>
            <a:xfrm flipH="1">
              <a:off x="7963200" y="269280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12"/>
            <p:cNvSpPr/>
            <p:nvPr/>
          </p:nvSpPr>
          <p:spPr>
            <a:xfrm flipH="1">
              <a:off x="8142840" y="330876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13"/>
            <p:cNvSpPr/>
            <p:nvPr/>
          </p:nvSpPr>
          <p:spPr>
            <a:xfrm rot="16200000">
              <a:off x="7047720" y="309708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14"/>
            <p:cNvSpPr/>
            <p:nvPr/>
          </p:nvSpPr>
          <p:spPr>
            <a:xfrm flipH="1">
              <a:off x="7274520" y="330264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15"/>
            <p:cNvSpPr/>
            <p:nvPr/>
          </p:nvSpPr>
          <p:spPr>
            <a:xfrm rot="16200000">
              <a:off x="7227360" y="371268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16"/>
            <p:cNvSpPr/>
            <p:nvPr/>
          </p:nvSpPr>
          <p:spPr>
            <a:xfrm flipH="1">
              <a:off x="7460280" y="391824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17"/>
            <p:cNvSpPr/>
            <p:nvPr/>
          </p:nvSpPr>
          <p:spPr>
            <a:xfrm rot="16200000">
              <a:off x="8102520" y="372060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18"/>
            <p:cNvSpPr/>
            <p:nvPr/>
          </p:nvSpPr>
          <p:spPr>
            <a:xfrm flipH="1">
              <a:off x="8332200" y="392580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19"/>
            <p:cNvSpPr/>
            <p:nvPr/>
          </p:nvSpPr>
          <p:spPr>
            <a:xfrm rot="16200000">
              <a:off x="8288280" y="433620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" name="PlaceHolder 20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0"/>
            <a:ext cx="630720" cy="58644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212040" y="221760"/>
            <a:ext cx="217440" cy="169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3"/>
          <p:cNvSpPr/>
          <p:nvPr/>
        </p:nvSpPr>
        <p:spPr>
          <a:xfrm>
            <a:off x="212040" y="284400"/>
            <a:ext cx="217440" cy="169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4"/>
          <p:cNvSpPr/>
          <p:nvPr/>
        </p:nvSpPr>
        <p:spPr>
          <a:xfrm>
            <a:off x="212040" y="346680"/>
            <a:ext cx="217440" cy="169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3" name="Group 5"/>
          <p:cNvGrpSpPr/>
          <p:nvPr/>
        </p:nvGrpSpPr>
        <p:grpSpPr>
          <a:xfrm>
            <a:off x="0" y="383040"/>
            <a:ext cx="1033920" cy="1012320"/>
            <a:chOff x="0" y="383040"/>
            <a:chExt cx="1033920" cy="1012320"/>
          </a:xfrm>
        </p:grpSpPr>
        <p:sp>
          <p:nvSpPr>
            <p:cNvPr id="104" name="CustomShape 6"/>
            <p:cNvSpPr/>
            <p:nvPr/>
          </p:nvSpPr>
          <p:spPr>
            <a:xfrm rot="16200000">
              <a:off x="0" y="38304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7"/>
            <p:cNvSpPr/>
            <p:nvPr/>
          </p:nvSpPr>
          <p:spPr>
            <a:xfrm flipH="1">
              <a:off x="226800" y="58860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6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07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0"/>
            <a:ext cx="630720" cy="58644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"/>
          <p:cNvSpPr/>
          <p:nvPr/>
        </p:nvSpPr>
        <p:spPr>
          <a:xfrm>
            <a:off x="212040" y="221760"/>
            <a:ext cx="217440" cy="169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3"/>
          <p:cNvSpPr/>
          <p:nvPr/>
        </p:nvSpPr>
        <p:spPr>
          <a:xfrm>
            <a:off x="212040" y="284400"/>
            <a:ext cx="217440" cy="169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4"/>
          <p:cNvSpPr/>
          <p:nvPr/>
        </p:nvSpPr>
        <p:spPr>
          <a:xfrm>
            <a:off x="212040" y="346680"/>
            <a:ext cx="217440" cy="169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8" name="Group 5"/>
          <p:cNvGrpSpPr/>
          <p:nvPr/>
        </p:nvGrpSpPr>
        <p:grpSpPr>
          <a:xfrm>
            <a:off x="0" y="383040"/>
            <a:ext cx="1033920" cy="1012320"/>
            <a:chOff x="0" y="383040"/>
            <a:chExt cx="1033920" cy="1012320"/>
          </a:xfrm>
        </p:grpSpPr>
        <p:sp>
          <p:nvSpPr>
            <p:cNvPr id="149" name="CustomShape 6"/>
            <p:cNvSpPr/>
            <p:nvPr/>
          </p:nvSpPr>
          <p:spPr>
            <a:xfrm rot="16200000">
              <a:off x="0" y="38304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7"/>
            <p:cNvSpPr/>
            <p:nvPr/>
          </p:nvSpPr>
          <p:spPr>
            <a:xfrm flipH="1">
              <a:off x="226800" y="58860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1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2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0" y="0"/>
            <a:ext cx="630720" cy="58644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"/>
          <p:cNvSpPr/>
          <p:nvPr/>
        </p:nvSpPr>
        <p:spPr>
          <a:xfrm>
            <a:off x="212040" y="221760"/>
            <a:ext cx="217440" cy="169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"/>
          <p:cNvSpPr/>
          <p:nvPr/>
        </p:nvSpPr>
        <p:spPr>
          <a:xfrm>
            <a:off x="212040" y="284400"/>
            <a:ext cx="217440" cy="169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4"/>
          <p:cNvSpPr/>
          <p:nvPr/>
        </p:nvSpPr>
        <p:spPr>
          <a:xfrm>
            <a:off x="212040" y="346680"/>
            <a:ext cx="217440" cy="169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3" name="Group 5"/>
          <p:cNvGrpSpPr/>
          <p:nvPr/>
        </p:nvGrpSpPr>
        <p:grpSpPr>
          <a:xfrm>
            <a:off x="0" y="383040"/>
            <a:ext cx="1033920" cy="1012320"/>
            <a:chOff x="0" y="383040"/>
            <a:chExt cx="1033920" cy="1012320"/>
          </a:xfrm>
        </p:grpSpPr>
        <p:sp>
          <p:nvSpPr>
            <p:cNvPr id="194" name="CustomShape 6"/>
            <p:cNvSpPr/>
            <p:nvPr/>
          </p:nvSpPr>
          <p:spPr>
            <a:xfrm rot="16200000">
              <a:off x="0" y="38304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7"/>
            <p:cNvSpPr/>
            <p:nvPr/>
          </p:nvSpPr>
          <p:spPr>
            <a:xfrm flipH="1">
              <a:off x="226800" y="58860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6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97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4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323880" y="1697400"/>
            <a:ext cx="5434200" cy="7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Curso PcDevs</a:t>
            </a:r>
            <a:r>
              <a:rPr b="0" lang="pt-BR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pt-BR" sz="2600" spc="-1" strike="noStrike">
                <a:solidFill>
                  <a:srgbClr val="ffffff"/>
                </a:solidFill>
                <a:latin typeface="Montserrat"/>
                <a:ea typeface="Montserrat"/>
              </a:rPr>
              <a:t>FullStack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6173280" y="3543840"/>
            <a:ext cx="2584800" cy="12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15000"/>
              </a:lnSpc>
              <a:tabLst>
                <a:tab algn="l" pos="0"/>
              </a:tabLst>
            </a:pPr>
            <a:r>
              <a:rPr b="0" lang="pt-BR" sz="1500" spc="-1" strike="noStrike">
                <a:solidFill>
                  <a:srgbClr val="ffffff"/>
                </a:solidFill>
                <a:latin typeface="Lato"/>
                <a:ea typeface="Lato"/>
              </a:rPr>
              <a:t>Projeto Integrador - Grupo 2</a:t>
            </a:r>
            <a:endParaRPr b="0" lang="pt-BR" sz="15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Carlos Procídio</a:t>
            </a:r>
            <a:endParaRPr b="0" lang="pt-BR" sz="13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Fernando Borba</a:t>
            </a:r>
            <a:endParaRPr b="0" lang="pt-BR" sz="13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Flagner Camargo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5561280" y="2258280"/>
            <a:ext cx="31968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pt-B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Digital House / IBM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4644000" y="3996000"/>
            <a:ext cx="719640" cy="71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96" descr=""/>
          <p:cNvPicPr/>
          <p:nvPr/>
        </p:nvPicPr>
        <p:blipFill>
          <a:blip r:embed="rId1"/>
          <a:stretch/>
        </p:blipFill>
        <p:spPr>
          <a:xfrm>
            <a:off x="720" y="12600"/>
            <a:ext cx="9142200" cy="192276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424880" y="1907280"/>
            <a:ext cx="1851840" cy="4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Protótipo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424880" y="3320280"/>
            <a:ext cx="1689120" cy="4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Codificação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6548760" y="1799280"/>
            <a:ext cx="1851840" cy="4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Refino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6548760" y="3320280"/>
            <a:ext cx="1851840" cy="4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Feedback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 flipH="1">
            <a:off x="778680" y="1641960"/>
            <a:ext cx="759420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6"/>
          <p:cNvSpPr/>
          <p:nvPr/>
        </p:nvSpPr>
        <p:spPr>
          <a:xfrm flipH="1">
            <a:off x="778680" y="3044160"/>
            <a:ext cx="227340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7"/>
          <p:cNvSpPr/>
          <p:nvPr/>
        </p:nvSpPr>
        <p:spPr>
          <a:xfrm flipH="1">
            <a:off x="6099480" y="3044160"/>
            <a:ext cx="227340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8"/>
          <p:cNvSpPr/>
          <p:nvPr/>
        </p:nvSpPr>
        <p:spPr>
          <a:xfrm flipH="1">
            <a:off x="778680" y="4455000"/>
            <a:ext cx="759420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9"/>
          <p:cNvSpPr/>
          <p:nvPr/>
        </p:nvSpPr>
        <p:spPr>
          <a:xfrm>
            <a:off x="3171600" y="1660680"/>
            <a:ext cx="2785320" cy="278532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0"/>
          <p:cNvSpPr/>
          <p:nvPr/>
        </p:nvSpPr>
        <p:spPr>
          <a:xfrm rot="5400000">
            <a:off x="3173400" y="1658520"/>
            <a:ext cx="2785320" cy="278532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1"/>
          <p:cNvSpPr/>
          <p:nvPr/>
        </p:nvSpPr>
        <p:spPr>
          <a:xfrm rot="10800000">
            <a:off x="3173400" y="1660680"/>
            <a:ext cx="2785320" cy="278532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12"/>
          <p:cNvSpPr/>
          <p:nvPr/>
        </p:nvSpPr>
        <p:spPr>
          <a:xfrm rot="16200000">
            <a:off x="3171600" y="1662840"/>
            <a:ext cx="2785320" cy="278532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6" name="Group 13"/>
          <p:cNvGrpSpPr/>
          <p:nvPr/>
        </p:nvGrpSpPr>
        <p:grpSpPr>
          <a:xfrm>
            <a:off x="3079080" y="2699640"/>
            <a:ext cx="734760" cy="734760"/>
            <a:chOff x="3079080" y="2699640"/>
            <a:chExt cx="734760" cy="734760"/>
          </a:xfrm>
        </p:grpSpPr>
        <p:sp>
          <p:nvSpPr>
            <p:cNvPr id="297" name="CustomShape 14"/>
            <p:cNvSpPr/>
            <p:nvPr/>
          </p:nvSpPr>
          <p:spPr>
            <a:xfrm rot="2368800">
              <a:off x="3185280" y="2805840"/>
              <a:ext cx="522000" cy="52200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15"/>
            <p:cNvSpPr/>
            <p:nvPr/>
          </p:nvSpPr>
          <p:spPr>
            <a:xfrm rot="249000">
              <a:off x="3170160" y="2768040"/>
              <a:ext cx="582120" cy="58248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9" name="CustomShape 16"/>
          <p:cNvSpPr/>
          <p:nvPr/>
        </p:nvSpPr>
        <p:spPr>
          <a:xfrm>
            <a:off x="3199320" y="2882880"/>
            <a:ext cx="50580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01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00" name="Group 17"/>
          <p:cNvGrpSpPr/>
          <p:nvPr/>
        </p:nvGrpSpPr>
        <p:grpSpPr>
          <a:xfrm>
            <a:off x="4224240" y="3803760"/>
            <a:ext cx="734760" cy="734760"/>
            <a:chOff x="4224240" y="3803760"/>
            <a:chExt cx="734760" cy="734760"/>
          </a:xfrm>
        </p:grpSpPr>
        <p:sp>
          <p:nvSpPr>
            <p:cNvPr id="301" name="CustomShape 18"/>
            <p:cNvSpPr/>
            <p:nvPr/>
          </p:nvSpPr>
          <p:spPr>
            <a:xfrm rot="18568200">
              <a:off x="4330440" y="3909960"/>
              <a:ext cx="522000" cy="52200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CustomShape 19"/>
            <p:cNvSpPr/>
            <p:nvPr/>
          </p:nvSpPr>
          <p:spPr>
            <a:xfrm rot="16449000">
              <a:off x="4292280" y="3866760"/>
              <a:ext cx="582120" cy="58248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3" name="CustomShape 20"/>
          <p:cNvSpPr/>
          <p:nvPr/>
        </p:nvSpPr>
        <p:spPr>
          <a:xfrm>
            <a:off x="4320360" y="3970800"/>
            <a:ext cx="50580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02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04" name="Group 21"/>
          <p:cNvGrpSpPr/>
          <p:nvPr/>
        </p:nvGrpSpPr>
        <p:grpSpPr>
          <a:xfrm>
            <a:off x="5313600" y="2702880"/>
            <a:ext cx="734760" cy="734760"/>
            <a:chOff x="5313600" y="2702880"/>
            <a:chExt cx="734760" cy="734760"/>
          </a:xfrm>
        </p:grpSpPr>
        <p:sp>
          <p:nvSpPr>
            <p:cNvPr id="305" name="CustomShape 22"/>
            <p:cNvSpPr/>
            <p:nvPr/>
          </p:nvSpPr>
          <p:spPr>
            <a:xfrm rot="13168800">
              <a:off x="5419800" y="2809080"/>
              <a:ext cx="522000" cy="522000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23"/>
            <p:cNvSpPr/>
            <p:nvPr/>
          </p:nvSpPr>
          <p:spPr>
            <a:xfrm rot="11048400">
              <a:off x="5375160" y="2786040"/>
              <a:ext cx="582120" cy="58248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7" name="CustomShape 24"/>
          <p:cNvSpPr/>
          <p:nvPr/>
        </p:nvSpPr>
        <p:spPr>
          <a:xfrm>
            <a:off x="5403960" y="2882880"/>
            <a:ext cx="50580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03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08" name="Group 25"/>
          <p:cNvGrpSpPr/>
          <p:nvPr/>
        </p:nvGrpSpPr>
        <p:grpSpPr>
          <a:xfrm>
            <a:off x="4195440" y="1569960"/>
            <a:ext cx="734760" cy="734760"/>
            <a:chOff x="4195440" y="1569960"/>
            <a:chExt cx="734760" cy="734760"/>
          </a:xfrm>
        </p:grpSpPr>
        <p:sp>
          <p:nvSpPr>
            <p:cNvPr id="309" name="CustomShape 26"/>
            <p:cNvSpPr/>
            <p:nvPr/>
          </p:nvSpPr>
          <p:spPr>
            <a:xfrm rot="7768200">
              <a:off x="4301640" y="1676160"/>
              <a:ext cx="522000" cy="52200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27"/>
            <p:cNvSpPr/>
            <p:nvPr/>
          </p:nvSpPr>
          <p:spPr>
            <a:xfrm rot="5649000">
              <a:off x="4280040" y="1658880"/>
              <a:ext cx="582120" cy="58248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1" name="CustomShape 28"/>
          <p:cNvSpPr/>
          <p:nvPr/>
        </p:nvSpPr>
        <p:spPr>
          <a:xfrm>
            <a:off x="4320360" y="1765080"/>
            <a:ext cx="50580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04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12" name="CustomShape 29"/>
          <p:cNvSpPr/>
          <p:nvPr/>
        </p:nvSpPr>
        <p:spPr>
          <a:xfrm>
            <a:off x="3753720" y="2242800"/>
            <a:ext cx="1620720" cy="162072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30"/>
          <p:cNvSpPr/>
          <p:nvPr/>
        </p:nvSpPr>
        <p:spPr>
          <a:xfrm>
            <a:off x="1424880" y="2328840"/>
            <a:ext cx="1490400" cy="68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Definição de escopo e layout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4" name="CustomShape 31"/>
          <p:cNvSpPr/>
          <p:nvPr/>
        </p:nvSpPr>
        <p:spPr>
          <a:xfrm>
            <a:off x="1424880" y="3741480"/>
            <a:ext cx="1814400" cy="68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Desenvolvimento do módulo e suas integrações.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5" name="CustomShape 32"/>
          <p:cNvSpPr/>
          <p:nvPr/>
        </p:nvSpPr>
        <p:spPr>
          <a:xfrm>
            <a:off x="6548760" y="2220840"/>
            <a:ext cx="1989360" cy="68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Dúvidas ou erros não solucionados são levadas aos professores.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6" name="CustomShape 33"/>
          <p:cNvSpPr/>
          <p:nvPr/>
        </p:nvSpPr>
        <p:spPr>
          <a:xfrm>
            <a:off x="6548760" y="3741480"/>
            <a:ext cx="1730520" cy="68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Validação de cada membro do grupo.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7" name="CustomShape 34"/>
          <p:cNvSpPr/>
          <p:nvPr/>
        </p:nvSpPr>
        <p:spPr>
          <a:xfrm>
            <a:off x="303480" y="385560"/>
            <a:ext cx="640656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Ciclo de Desenvolvimento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9640" cy="5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Imagem 332" descr=""/>
          <p:cNvPicPr/>
          <p:nvPr/>
        </p:nvPicPr>
        <p:blipFill>
          <a:blip r:embed="rId1"/>
          <a:stretch/>
        </p:blipFill>
        <p:spPr>
          <a:xfrm>
            <a:off x="360" y="720"/>
            <a:ext cx="9142200" cy="1922760"/>
          </a:xfrm>
          <a:prstGeom prst="rect">
            <a:avLst/>
          </a:prstGeom>
          <a:ln>
            <a:noFill/>
          </a:ln>
        </p:spPr>
      </p:pic>
      <p:pic>
        <p:nvPicPr>
          <p:cNvPr id="320" name="Imagem 335" descr=""/>
          <p:cNvPicPr/>
          <p:nvPr/>
        </p:nvPicPr>
        <p:blipFill>
          <a:blip r:embed="rId2"/>
          <a:stretch/>
        </p:blipFill>
        <p:spPr>
          <a:xfrm>
            <a:off x="1519920" y="1632600"/>
            <a:ext cx="7326000" cy="3270960"/>
          </a:xfrm>
          <a:prstGeom prst="rect">
            <a:avLst/>
          </a:prstGeom>
          <a:ln>
            <a:noFill/>
          </a:ln>
        </p:spPr>
      </p:pic>
      <p:sp>
        <p:nvSpPr>
          <p:cNvPr id="321" name="CustomShape 1"/>
          <p:cNvSpPr/>
          <p:nvPr/>
        </p:nvSpPr>
        <p:spPr>
          <a:xfrm>
            <a:off x="303480" y="385560"/>
            <a:ext cx="640656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Diagrama de Entidade-Relacionamento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9640" cy="5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Imagem 336" descr=""/>
          <p:cNvPicPr/>
          <p:nvPr/>
        </p:nvPicPr>
        <p:blipFill>
          <a:blip r:embed="rId1"/>
          <a:stretch/>
        </p:blipFill>
        <p:spPr>
          <a:xfrm>
            <a:off x="0" y="2880"/>
            <a:ext cx="9142200" cy="1922760"/>
          </a:xfrm>
          <a:prstGeom prst="rect">
            <a:avLst/>
          </a:prstGeom>
          <a:ln>
            <a:noFill/>
          </a:ln>
        </p:spPr>
      </p:pic>
      <p:sp>
        <p:nvSpPr>
          <p:cNvPr id="324" name="CustomShape 1"/>
          <p:cNvSpPr/>
          <p:nvPr/>
        </p:nvSpPr>
        <p:spPr>
          <a:xfrm>
            <a:off x="303480" y="385560"/>
            <a:ext cx="640656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Geral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2"/>
          <a:stretch/>
        </p:blipFill>
        <p:spPr>
          <a:xfrm>
            <a:off x="2210760" y="1162800"/>
            <a:ext cx="6567480" cy="367164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9640" cy="5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Imagem 340" descr=""/>
          <p:cNvPicPr/>
          <p:nvPr/>
        </p:nvPicPr>
        <p:blipFill>
          <a:blip r:embed="rId1"/>
          <a:stretch/>
        </p:blipFill>
        <p:spPr>
          <a:xfrm>
            <a:off x="0" y="2880"/>
            <a:ext cx="9142200" cy="1922760"/>
          </a:xfrm>
          <a:prstGeom prst="rect">
            <a:avLst/>
          </a:prstGeom>
          <a:ln>
            <a:noFill/>
          </a:ln>
        </p:spPr>
      </p:pic>
      <p:pic>
        <p:nvPicPr>
          <p:cNvPr id="328" name="Imagem 343" descr=""/>
          <p:cNvPicPr/>
          <p:nvPr/>
        </p:nvPicPr>
        <p:blipFill>
          <a:blip r:embed="rId2"/>
          <a:stretch/>
        </p:blipFill>
        <p:spPr>
          <a:xfrm>
            <a:off x="1602720" y="1657080"/>
            <a:ext cx="6964560" cy="1954440"/>
          </a:xfrm>
          <a:prstGeom prst="rect">
            <a:avLst/>
          </a:prstGeom>
          <a:ln>
            <a:noFill/>
          </a:ln>
        </p:spPr>
      </p:pic>
      <p:sp>
        <p:nvSpPr>
          <p:cNvPr id="329" name="CustomShape 1"/>
          <p:cNvSpPr/>
          <p:nvPr/>
        </p:nvSpPr>
        <p:spPr>
          <a:xfrm>
            <a:off x="303480" y="385560"/>
            <a:ext cx="640656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Visitante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9640" cy="5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Imagem 344" descr=""/>
          <p:cNvPicPr/>
          <p:nvPr/>
        </p:nvPicPr>
        <p:blipFill>
          <a:blip r:embed="rId1"/>
          <a:stretch/>
        </p:blipFill>
        <p:spPr>
          <a:xfrm>
            <a:off x="0" y="2880"/>
            <a:ext cx="9142200" cy="1922760"/>
          </a:xfrm>
          <a:prstGeom prst="rect">
            <a:avLst/>
          </a:prstGeom>
          <a:ln>
            <a:noFill/>
          </a:ln>
        </p:spPr>
      </p:pic>
      <p:pic>
        <p:nvPicPr>
          <p:cNvPr id="332" name="Imagem 347" descr=""/>
          <p:cNvPicPr/>
          <p:nvPr/>
        </p:nvPicPr>
        <p:blipFill>
          <a:blip r:embed="rId2"/>
          <a:stretch/>
        </p:blipFill>
        <p:spPr>
          <a:xfrm>
            <a:off x="2621880" y="1042200"/>
            <a:ext cx="4073400" cy="3751200"/>
          </a:xfrm>
          <a:prstGeom prst="rect">
            <a:avLst/>
          </a:prstGeom>
          <a:ln>
            <a:noFill/>
          </a:ln>
        </p:spPr>
      </p:pic>
      <p:sp>
        <p:nvSpPr>
          <p:cNvPr id="333" name="CustomShape 1"/>
          <p:cNvSpPr/>
          <p:nvPr/>
        </p:nvSpPr>
        <p:spPr>
          <a:xfrm>
            <a:off x="303480" y="385560"/>
            <a:ext cx="640656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Cadastrador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9640" cy="5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m 348" descr=""/>
          <p:cNvPicPr/>
          <p:nvPr/>
        </p:nvPicPr>
        <p:blipFill>
          <a:blip r:embed="rId1"/>
          <a:stretch/>
        </p:blipFill>
        <p:spPr>
          <a:xfrm>
            <a:off x="0" y="2880"/>
            <a:ext cx="9142200" cy="1922760"/>
          </a:xfrm>
          <a:prstGeom prst="rect">
            <a:avLst/>
          </a:prstGeom>
          <a:ln>
            <a:noFill/>
          </a:ln>
        </p:spPr>
      </p:pic>
      <p:pic>
        <p:nvPicPr>
          <p:cNvPr id="336" name="Imagem 351" descr=""/>
          <p:cNvPicPr/>
          <p:nvPr/>
        </p:nvPicPr>
        <p:blipFill>
          <a:blip r:embed="rId2"/>
          <a:stretch/>
        </p:blipFill>
        <p:spPr>
          <a:xfrm>
            <a:off x="3298320" y="1300680"/>
            <a:ext cx="3960720" cy="3495960"/>
          </a:xfrm>
          <a:prstGeom prst="rect">
            <a:avLst/>
          </a:prstGeom>
          <a:ln>
            <a:noFill/>
          </a:ln>
        </p:spPr>
      </p:pic>
      <p:sp>
        <p:nvSpPr>
          <p:cNvPr id="337" name="CustomShape 1"/>
          <p:cNvSpPr/>
          <p:nvPr/>
        </p:nvSpPr>
        <p:spPr>
          <a:xfrm>
            <a:off x="303480" y="385560"/>
            <a:ext cx="640656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Admin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9640" cy="5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Imagem 352" descr=""/>
          <p:cNvPicPr/>
          <p:nvPr/>
        </p:nvPicPr>
        <p:blipFill>
          <a:blip r:embed="rId1"/>
          <a:stretch/>
        </p:blipFill>
        <p:spPr>
          <a:xfrm>
            <a:off x="0" y="1080"/>
            <a:ext cx="9142200" cy="1922760"/>
          </a:xfrm>
          <a:prstGeom prst="rect">
            <a:avLst/>
          </a:prstGeom>
          <a:ln>
            <a:noFill/>
          </a:ln>
        </p:spPr>
      </p:pic>
      <p:sp>
        <p:nvSpPr>
          <p:cNvPr id="340" name="CustomShape 1"/>
          <p:cNvSpPr/>
          <p:nvPr/>
        </p:nvSpPr>
        <p:spPr>
          <a:xfrm>
            <a:off x="2358720" y="1822320"/>
            <a:ext cx="636840" cy="65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2"/>
          <p:cNvSpPr/>
          <p:nvPr/>
        </p:nvSpPr>
        <p:spPr>
          <a:xfrm flipH="1">
            <a:off x="1211040" y="2361240"/>
            <a:ext cx="1799280" cy="12528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3"/>
          <p:cNvSpPr/>
          <p:nvPr/>
        </p:nvSpPr>
        <p:spPr>
          <a:xfrm>
            <a:off x="1212840" y="2502720"/>
            <a:ext cx="1799280" cy="12528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4"/>
          <p:cNvSpPr/>
          <p:nvPr/>
        </p:nvSpPr>
        <p:spPr>
          <a:xfrm>
            <a:off x="4100400" y="1822320"/>
            <a:ext cx="636840" cy="65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5"/>
          <p:cNvSpPr/>
          <p:nvPr/>
        </p:nvSpPr>
        <p:spPr>
          <a:xfrm flipH="1">
            <a:off x="2952720" y="2361240"/>
            <a:ext cx="1799280" cy="12528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999999"/>
                </a:solidFill>
                <a:latin typeface="Arial"/>
                <a:ea typeface="Arial"/>
              </a:rPr>
              <a:t> 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45" name="CustomShape 6"/>
          <p:cNvSpPr/>
          <p:nvPr/>
        </p:nvSpPr>
        <p:spPr>
          <a:xfrm>
            <a:off x="2954520" y="2502720"/>
            <a:ext cx="1799280" cy="12528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7"/>
          <p:cNvSpPr/>
          <p:nvPr/>
        </p:nvSpPr>
        <p:spPr>
          <a:xfrm>
            <a:off x="5842800" y="1822320"/>
            <a:ext cx="636840" cy="65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8"/>
          <p:cNvSpPr/>
          <p:nvPr/>
        </p:nvSpPr>
        <p:spPr>
          <a:xfrm flipH="1">
            <a:off x="4695120" y="2361240"/>
            <a:ext cx="1799280" cy="12528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9"/>
          <p:cNvSpPr/>
          <p:nvPr/>
        </p:nvSpPr>
        <p:spPr>
          <a:xfrm>
            <a:off x="4696920" y="2502720"/>
            <a:ext cx="1799280" cy="12528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0"/>
          <p:cNvSpPr/>
          <p:nvPr/>
        </p:nvSpPr>
        <p:spPr>
          <a:xfrm>
            <a:off x="7574400" y="1822320"/>
            <a:ext cx="636840" cy="65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e556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1"/>
          <p:cNvSpPr/>
          <p:nvPr/>
        </p:nvSpPr>
        <p:spPr>
          <a:xfrm flipH="1">
            <a:off x="6426720" y="2361240"/>
            <a:ext cx="1799280" cy="12528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2"/>
          <p:cNvSpPr/>
          <p:nvPr/>
        </p:nvSpPr>
        <p:spPr>
          <a:xfrm>
            <a:off x="6428520" y="2502720"/>
            <a:ext cx="1799280" cy="12528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3"/>
          <p:cNvSpPr/>
          <p:nvPr/>
        </p:nvSpPr>
        <p:spPr>
          <a:xfrm>
            <a:off x="1251360" y="3052440"/>
            <a:ext cx="1411920" cy="14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Seleção do integrantes de cada grupo.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Apresentação e seleção da ideia. 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da documentação.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53" name="CustomShape 14"/>
          <p:cNvSpPr/>
          <p:nvPr/>
        </p:nvSpPr>
        <p:spPr>
          <a:xfrm>
            <a:off x="2971800" y="3052440"/>
            <a:ext cx="1599480" cy="13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do desenho do Projeto (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Draft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).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da criação das telas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54" name="CustomShape 15"/>
          <p:cNvSpPr/>
          <p:nvPr/>
        </p:nvSpPr>
        <p:spPr>
          <a:xfrm>
            <a:off x="4720320" y="3052440"/>
            <a:ext cx="1614960" cy="126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Telas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Modelagem e desenvolvimento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Backend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55" name="CustomShape 16"/>
          <p:cNvSpPr/>
          <p:nvPr/>
        </p:nvSpPr>
        <p:spPr>
          <a:xfrm>
            <a:off x="6516000" y="3052440"/>
            <a:ext cx="1583280" cy="13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Integração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 com 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Backend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Entrega e Apresentação da versão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v1.0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Conclusão da documentação.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56" name="CustomShape 17"/>
          <p:cNvSpPr/>
          <p:nvPr/>
        </p:nvSpPr>
        <p:spPr>
          <a:xfrm>
            <a:off x="1251360" y="2674080"/>
            <a:ext cx="1467720" cy="40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Formação do Grupo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57" name="CustomShape 18"/>
          <p:cNvSpPr/>
          <p:nvPr/>
        </p:nvSpPr>
        <p:spPr>
          <a:xfrm>
            <a:off x="2971800" y="2675880"/>
            <a:ext cx="1455480" cy="40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Definição do Projeto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58" name="CustomShape 19"/>
          <p:cNvSpPr/>
          <p:nvPr/>
        </p:nvSpPr>
        <p:spPr>
          <a:xfrm>
            <a:off x="4720320" y="2675880"/>
            <a:ext cx="1326960" cy="40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Desenvolvimento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59" name="CustomShape 20"/>
          <p:cNvSpPr/>
          <p:nvPr/>
        </p:nvSpPr>
        <p:spPr>
          <a:xfrm>
            <a:off x="6494040" y="2675880"/>
            <a:ext cx="1134360" cy="40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Integração 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60" name="CustomShape 21"/>
          <p:cNvSpPr/>
          <p:nvPr/>
        </p:nvSpPr>
        <p:spPr>
          <a:xfrm>
            <a:off x="1792440" y="1646280"/>
            <a:ext cx="536040" cy="2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FEV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1" name="CustomShape 22"/>
          <p:cNvSpPr/>
          <p:nvPr/>
        </p:nvSpPr>
        <p:spPr>
          <a:xfrm>
            <a:off x="3520800" y="1646280"/>
            <a:ext cx="536040" cy="2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MAR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2" name="CustomShape 23"/>
          <p:cNvSpPr/>
          <p:nvPr/>
        </p:nvSpPr>
        <p:spPr>
          <a:xfrm>
            <a:off x="5269320" y="1646280"/>
            <a:ext cx="536040" cy="2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ABR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3" name="CustomShape 24"/>
          <p:cNvSpPr/>
          <p:nvPr/>
        </p:nvSpPr>
        <p:spPr>
          <a:xfrm>
            <a:off x="7023960" y="1646280"/>
            <a:ext cx="536040" cy="2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MAI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4" name="CustomShape 25"/>
          <p:cNvSpPr/>
          <p:nvPr/>
        </p:nvSpPr>
        <p:spPr>
          <a:xfrm>
            <a:off x="303480" y="385560"/>
            <a:ext cx="640656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9640" cy="5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45480" y="1977840"/>
            <a:ext cx="3061080" cy="6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Obrigado!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645480" y="2788200"/>
            <a:ext cx="2810160" cy="96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Gostaríamos de agradecer a IBM e a Digital House pela oportunidade, aos intérpretes, conteudistas, e toda a equipe que nos apoiou nessa jornada.</a:t>
            </a:r>
            <a:endParaRPr b="0" lang="pt-BR" sz="1300" spc="-1" strike="noStrike">
              <a:latin typeface="Arial"/>
            </a:endParaRPr>
          </a:p>
        </p:txBody>
      </p:sp>
      <p:pic>
        <p:nvPicPr>
          <p:cNvPr id="368" name="Imagem 394" descr=""/>
          <p:cNvPicPr/>
          <p:nvPr/>
        </p:nvPicPr>
        <p:blipFill>
          <a:blip r:embed="rId1"/>
          <a:stretch/>
        </p:blipFill>
        <p:spPr>
          <a:xfrm>
            <a:off x="0" y="1440"/>
            <a:ext cx="9142200" cy="1922760"/>
          </a:xfrm>
          <a:prstGeom prst="rect">
            <a:avLst/>
          </a:prstGeom>
          <a:ln>
            <a:noFill/>
          </a:ln>
        </p:spPr>
      </p:pic>
      <p:pic>
        <p:nvPicPr>
          <p:cNvPr id="369" name="" descr=""/>
          <p:cNvPicPr/>
          <p:nvPr/>
        </p:nvPicPr>
        <p:blipFill>
          <a:blip r:embed="rId2"/>
          <a:stretch/>
        </p:blipFill>
        <p:spPr>
          <a:xfrm>
            <a:off x="7488000" y="3492000"/>
            <a:ext cx="1403640" cy="1403640"/>
          </a:xfrm>
          <a:prstGeom prst="rect">
            <a:avLst/>
          </a:prstGeom>
          <a:ln>
            <a:noFill/>
          </a:ln>
        </p:spPr>
      </p:pic>
      <p:sp>
        <p:nvSpPr>
          <p:cNvPr id="370" name="CustomShape 3"/>
          <p:cNvSpPr/>
          <p:nvPr/>
        </p:nvSpPr>
        <p:spPr>
          <a:xfrm>
            <a:off x="3993480" y="2733120"/>
            <a:ext cx="3494160" cy="96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Um agradecimento especial aos professores Rafael e Ian, pela coragem e paciência de encarar esse desafio e compartilharem conosco seus conhecimentos.</a:t>
            </a:r>
            <a:endParaRPr b="0" lang="pt-BR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3456000" y="3924000"/>
            <a:ext cx="2304000" cy="75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D</a:t>
            </a: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ú</a:t>
            </a: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v</a:t>
            </a: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i</a:t>
            </a: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d</a:t>
            </a: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a</a:t>
            </a: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s</a:t>
            </a: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?</a:t>
            </a:r>
            <a:endParaRPr b="0" lang="pt-BR" sz="4000" spc="-1" strike="noStrike">
              <a:latin typeface="FreeSans"/>
            </a:endParaRPr>
          </a:p>
        </p:txBody>
      </p:sp>
      <p:pic>
        <p:nvPicPr>
          <p:cNvPr id="372" name="Imagem 394_0" descr=""/>
          <p:cNvPicPr/>
          <p:nvPr/>
        </p:nvPicPr>
        <p:blipFill>
          <a:blip r:embed="rId1"/>
          <a:stretch/>
        </p:blipFill>
        <p:spPr>
          <a:xfrm>
            <a:off x="0" y="1440"/>
            <a:ext cx="9142200" cy="192276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2"/>
          <a:stretch/>
        </p:blipFill>
        <p:spPr>
          <a:xfrm>
            <a:off x="2722680" y="792000"/>
            <a:ext cx="3699000" cy="355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m 237" descr=""/>
          <p:cNvPicPr/>
          <p:nvPr/>
        </p:nvPicPr>
        <p:blipFill>
          <a:blip r:embed="rId1"/>
          <a:stretch/>
        </p:blipFill>
        <p:spPr>
          <a:xfrm>
            <a:off x="0" y="1440"/>
            <a:ext cx="9142200" cy="1922760"/>
          </a:xfrm>
          <a:prstGeom prst="rect">
            <a:avLst/>
          </a:prstGeom>
          <a:ln>
            <a:noFill/>
          </a:ln>
        </p:spPr>
      </p:pic>
      <p:sp>
        <p:nvSpPr>
          <p:cNvPr id="239" name="CustomShape 1"/>
          <p:cNvSpPr/>
          <p:nvPr/>
        </p:nvSpPr>
        <p:spPr>
          <a:xfrm>
            <a:off x="72000" y="1132560"/>
            <a:ext cx="1798200" cy="4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Índice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4824360" y="2064600"/>
            <a:ext cx="2591280" cy="201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Introdução: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Resultados do Curso </a:t>
            </a:r>
            <a:r>
              <a:rPr b="1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Desenvolvedor Web FullStack Java</a:t>
            </a: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 oferecido em uma parceria </a:t>
            </a:r>
            <a:r>
              <a:rPr b="1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Digital House</a:t>
            </a: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 / </a:t>
            </a:r>
            <a:r>
              <a:rPr b="1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IBM</a:t>
            </a: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 em sua </a:t>
            </a:r>
            <a:r>
              <a:rPr b="1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1</a:t>
            </a:r>
            <a:r>
              <a:rPr b="1" lang="pt-BR" sz="700" spc="-1" strike="noStrike" baseline="14000000">
                <a:solidFill>
                  <a:srgbClr val="ffffff"/>
                </a:solidFill>
                <a:latin typeface="Montserrat"/>
                <a:ea typeface="Montserrat"/>
              </a:rPr>
              <a:t>a</a:t>
            </a:r>
            <a:r>
              <a:rPr b="1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 turma</a:t>
            </a: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 destinada a </a:t>
            </a:r>
            <a:r>
              <a:rPr b="1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PCDs (Pessoas com Deficiências)</a:t>
            </a: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.</a:t>
            </a:r>
            <a:endParaRPr b="0" lang="pt-BR" sz="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3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O Curso teve inicio em Nov/2020 e encerra-se em Mai/2021 com esta apresentação.</a:t>
            </a:r>
            <a:endParaRPr b="0" lang="pt-BR" sz="7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767160" y="2064600"/>
            <a:ext cx="3749040" cy="231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Objetivo do projeto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Público-alvo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Módulos do Sistema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Ciclo de Desenvolvimento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Modelagem de Dados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das Telas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901"/>
              </a:spcAft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9640" cy="5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m 243" descr=""/>
          <p:cNvPicPr/>
          <p:nvPr/>
        </p:nvPicPr>
        <p:blipFill>
          <a:blip r:embed="rId1"/>
          <a:stretch/>
        </p:blipFill>
        <p:spPr>
          <a:xfrm>
            <a:off x="0" y="1800"/>
            <a:ext cx="9142200" cy="192276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303480" y="385560"/>
            <a:ext cx="640656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 / Entender os problemas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1297440" y="2031480"/>
            <a:ext cx="730800" cy="80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01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2030400" y="2031840"/>
            <a:ext cx="5875200" cy="80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Dispersão e falta de confiabilidade nas informações turísticas encontradas na internet.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Espaço regionalizado onde donos de Estabelecimentos Comerciais possam divulgar seus negócios em seu Município.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Apoio às Secretarias de Turismo na divulgação de seus Equipamentos Públicos.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1297440" y="2694600"/>
            <a:ext cx="730800" cy="80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02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1297440" y="3357360"/>
            <a:ext cx="730800" cy="80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03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9640" cy="5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m 250" descr=""/>
          <p:cNvPicPr/>
          <p:nvPr/>
        </p:nvPicPr>
        <p:blipFill>
          <a:blip r:embed="rId1"/>
          <a:stretch/>
        </p:blipFill>
        <p:spPr>
          <a:xfrm>
            <a:off x="720" y="0"/>
            <a:ext cx="9142200" cy="192276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1297440" y="2359440"/>
            <a:ext cx="7036920" cy="23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Proposta de Solução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DejaVu Sans"/>
              </a:rPr>
              <a:t>Entregar um portal que concentre as informações sobre o trade turístico do município com curadoria da Secretaria de Turismo local.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Público Alvo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Turistas e munícipes.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303480" y="385560"/>
            <a:ext cx="640656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 / Objetivos do Projeto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9640" cy="5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m 254" descr=""/>
          <p:cNvPicPr/>
          <p:nvPr/>
        </p:nvPicPr>
        <p:blipFill>
          <a:blip r:embed="rId1"/>
          <a:stretch/>
        </p:blipFill>
        <p:spPr>
          <a:xfrm>
            <a:off x="0" y="1440"/>
            <a:ext cx="9142200" cy="1922760"/>
          </a:xfrm>
          <a:prstGeom prst="rect">
            <a:avLst/>
          </a:prstGeom>
          <a:ln>
            <a:noFill/>
          </a:ln>
        </p:spPr>
      </p:pic>
      <p:sp>
        <p:nvSpPr>
          <p:cNvPr id="255" name="CustomShape 1"/>
          <p:cNvSpPr/>
          <p:nvPr/>
        </p:nvSpPr>
        <p:spPr>
          <a:xfrm>
            <a:off x="2250720" y="1675440"/>
            <a:ext cx="464256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de Trade Turístico de Municípios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303480" y="385560"/>
            <a:ext cx="640656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 / Sistema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9640" cy="53964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3"/>
          <a:stretch/>
        </p:blipFill>
        <p:spPr>
          <a:xfrm>
            <a:off x="2837520" y="1949400"/>
            <a:ext cx="3468960" cy="333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4533840" y="76680"/>
            <a:ext cx="4342680" cy="4134600"/>
          </a:xfrm>
          <a:prstGeom prst="rect">
            <a:avLst/>
          </a:prstGeom>
          <a:ln>
            <a:noFill/>
          </a:ln>
        </p:spPr>
      </p:pic>
      <p:pic>
        <p:nvPicPr>
          <p:cNvPr id="260" name="Imagem 258" descr=""/>
          <p:cNvPicPr/>
          <p:nvPr/>
        </p:nvPicPr>
        <p:blipFill>
          <a:blip r:embed="rId2"/>
          <a:stretch/>
        </p:blipFill>
        <p:spPr>
          <a:xfrm>
            <a:off x="0" y="2160"/>
            <a:ext cx="9142200" cy="1922760"/>
          </a:xfrm>
          <a:prstGeom prst="rect">
            <a:avLst/>
          </a:prstGeom>
          <a:ln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648000" y="1943280"/>
            <a:ext cx="3203280" cy="111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Home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por: Acesso às consultas públicas e Login.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303480" y="385560"/>
            <a:ext cx="640656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3"/>
          <a:stretch/>
        </p:blipFill>
        <p:spPr>
          <a:xfrm>
            <a:off x="2448000" y="2843640"/>
            <a:ext cx="1959480" cy="214848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4"/>
          <a:stretch/>
        </p:blipFill>
        <p:spPr>
          <a:xfrm>
            <a:off x="8352000" y="4356000"/>
            <a:ext cx="539640" cy="5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m 258_0" descr=""/>
          <p:cNvPicPr/>
          <p:nvPr/>
        </p:nvPicPr>
        <p:blipFill>
          <a:blip r:embed="rId1"/>
          <a:stretch/>
        </p:blipFill>
        <p:spPr>
          <a:xfrm>
            <a:off x="0" y="2160"/>
            <a:ext cx="9142200" cy="1922760"/>
          </a:xfrm>
          <a:prstGeom prst="rect">
            <a:avLst/>
          </a:prstGeom>
          <a:ln>
            <a:noFill/>
          </a:ln>
        </p:spPr>
      </p:pic>
      <p:sp>
        <p:nvSpPr>
          <p:cNvPr id="266" name="CustomShape 1"/>
          <p:cNvSpPr/>
          <p:nvPr/>
        </p:nvSpPr>
        <p:spPr>
          <a:xfrm>
            <a:off x="303480" y="385560"/>
            <a:ext cx="640656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5450040" y="356400"/>
            <a:ext cx="3405240" cy="216288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3"/>
          <a:stretch/>
        </p:blipFill>
        <p:spPr>
          <a:xfrm>
            <a:off x="4572000" y="2616120"/>
            <a:ext cx="2951280" cy="227916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648000" y="1943280"/>
            <a:ext cx="3527280" cy="111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Login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Acessos para:  “</a:t>
            </a:r>
            <a:r>
              <a:rPr b="1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Login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” e “</a:t>
            </a:r>
            <a:r>
              <a:rPr b="1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Cadastrar-se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”.</a:t>
            </a:r>
            <a:endParaRPr b="0" lang="pt-BR" sz="13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4"/>
          <a:stretch/>
        </p:blipFill>
        <p:spPr>
          <a:xfrm>
            <a:off x="8352000" y="4356000"/>
            <a:ext cx="539640" cy="5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m 258_1" descr=""/>
          <p:cNvPicPr/>
          <p:nvPr/>
        </p:nvPicPr>
        <p:blipFill>
          <a:blip r:embed="rId1"/>
          <a:stretch/>
        </p:blipFill>
        <p:spPr>
          <a:xfrm>
            <a:off x="0" y="2160"/>
            <a:ext cx="9142200" cy="1922760"/>
          </a:xfrm>
          <a:prstGeom prst="rect">
            <a:avLst/>
          </a:prstGeom>
          <a:ln>
            <a:noFill/>
          </a:ln>
        </p:spPr>
      </p:pic>
      <p:sp>
        <p:nvSpPr>
          <p:cNvPr id="272" name="CustomShape 1"/>
          <p:cNvSpPr/>
          <p:nvPr/>
        </p:nvSpPr>
        <p:spPr>
          <a:xfrm>
            <a:off x="303480" y="385560"/>
            <a:ext cx="640656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648000" y="1943280"/>
            <a:ext cx="3203280" cy="111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Cadastro Estabelecimento (Empreendedor)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por: Cadastro e Edição de Estabelecimentos</a:t>
            </a: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.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5040000" y="320760"/>
            <a:ext cx="2058480" cy="89820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3"/>
          <a:stretch/>
        </p:blipFill>
        <p:spPr>
          <a:xfrm>
            <a:off x="3888000" y="1496160"/>
            <a:ext cx="4952160" cy="268128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4"/>
          <a:stretch/>
        </p:blipFill>
        <p:spPr>
          <a:xfrm>
            <a:off x="8352000" y="4356000"/>
            <a:ext cx="539640" cy="5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m 258_2" descr=""/>
          <p:cNvPicPr/>
          <p:nvPr/>
        </p:nvPicPr>
        <p:blipFill>
          <a:blip r:embed="rId1"/>
          <a:stretch/>
        </p:blipFill>
        <p:spPr>
          <a:xfrm>
            <a:off x="0" y="2160"/>
            <a:ext cx="9142200" cy="192276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303480" y="385560"/>
            <a:ext cx="640656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2"/>
          <a:stretch/>
        </p:blipFill>
        <p:spPr>
          <a:xfrm>
            <a:off x="4923000" y="549360"/>
            <a:ext cx="2118240" cy="106992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3"/>
          <a:stretch/>
        </p:blipFill>
        <p:spPr>
          <a:xfrm>
            <a:off x="3924000" y="1901160"/>
            <a:ext cx="4982040" cy="2267640"/>
          </a:xfrm>
          <a:prstGeom prst="rect">
            <a:avLst/>
          </a:prstGeom>
          <a:ln>
            <a:noFill/>
          </a:ln>
        </p:spPr>
      </p:pic>
      <p:sp>
        <p:nvSpPr>
          <p:cNvPr id="281" name="CustomShape 2"/>
          <p:cNvSpPr/>
          <p:nvPr/>
        </p:nvSpPr>
        <p:spPr>
          <a:xfrm>
            <a:off x="648000" y="1943280"/>
            <a:ext cx="3203280" cy="111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Admin (Sec. Turismo)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por: Inclusão / Exclusão de usuários; Aprovação / Exclusão de estabelecimentos cadastrados pelo empreendedor</a:t>
            </a: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.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4"/>
          <a:stretch/>
        </p:blipFill>
        <p:spPr>
          <a:xfrm>
            <a:off x="8352000" y="4356000"/>
            <a:ext cx="539640" cy="5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</TotalTime>
  <Application>LibreOffice/6.4.7.2$Linux_X86_64 LibreOffice_project/40$Build-2</Application>
  <Words>434</Words>
  <Paragraphs>94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2021-05-24T22:17:48Z</dcterms:modified>
  <cp:revision>44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Apresentação na tela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